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8" r:id="rId4"/>
  </p:sldMasterIdLst>
  <p:notesMasterIdLst>
    <p:notesMasterId r:id="rId7"/>
  </p:notesMasterIdLst>
  <p:sldIdLst>
    <p:sldId id="263" r:id="rId5"/>
    <p:sldId id="264" r:id="rId6"/>
  </p:sldIdLst>
  <p:sldSz cx="9144000" cy="6858000" type="screen4x3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DB2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 altLang="sv-S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 altLang="sv-S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 altLang="sv-S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77C94D-3118-48B0-9293-B15E21B88E34}" type="slidenum">
              <a:rPr lang="sv-SE" altLang="sv-SE"/>
              <a:pPr/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-3175" y="-15875"/>
            <a:ext cx="9147175" cy="6192838"/>
          </a:xfrm>
          <a:prstGeom prst="rect">
            <a:avLst/>
          </a:prstGeom>
          <a:solidFill>
            <a:srgbClr val="DB2F3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pic>
        <p:nvPicPr>
          <p:cNvPr id="80902" name="Picture 6" descr="Trevligt folk! - symbol_3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326188"/>
            <a:ext cx="1366837" cy="41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8604250" y="6237288"/>
            <a:ext cx="4318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80904" name="Line 8"/>
          <p:cNvSpPr>
            <a:spLocks noChangeShapeType="1"/>
          </p:cNvSpPr>
          <p:nvPr/>
        </p:nvSpPr>
        <p:spPr bwMode="auto">
          <a:xfrm>
            <a:off x="0" y="6165850"/>
            <a:ext cx="9144000" cy="0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80905" name="Picture 9" descr="borlangevapen_farg_2x10cm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381750"/>
            <a:ext cx="1368425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6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763713" y="3429000"/>
            <a:ext cx="6048375" cy="7207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altLang="sv-SE" noProof="0"/>
              <a:t>Klicka här för att ändra format</a:t>
            </a:r>
          </a:p>
        </p:txBody>
      </p:sp>
      <p:sp>
        <p:nvSpPr>
          <p:cNvPr id="80907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221163"/>
            <a:ext cx="4757737" cy="8382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altLang="sv-SE" noProof="0"/>
              <a:t>Klicka om du vill redigera mall för underrubrikformat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5266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13592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773238"/>
            <a:ext cx="3235325" cy="432276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073525" y="1773238"/>
            <a:ext cx="3235325" cy="432276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8603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65281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4101821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85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020610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15756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6414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5653088" y="609600"/>
            <a:ext cx="1655762" cy="54864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4814888" cy="548640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69680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662305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3238"/>
            <a:ext cx="6623050" cy="432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pic>
        <p:nvPicPr>
          <p:cNvPr id="79877" name="Picture 5" descr="Trevligt folk! - symbol_36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326188"/>
            <a:ext cx="1366837" cy="41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80" name="Line 8"/>
          <p:cNvSpPr>
            <a:spLocks noChangeShapeType="1"/>
          </p:cNvSpPr>
          <p:nvPr/>
        </p:nvSpPr>
        <p:spPr bwMode="auto">
          <a:xfrm>
            <a:off x="0" y="6165850"/>
            <a:ext cx="9144000" cy="0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7845425" y="0"/>
            <a:ext cx="1298575" cy="6159500"/>
          </a:xfrm>
          <a:prstGeom prst="rect">
            <a:avLst/>
          </a:prstGeom>
          <a:solidFill>
            <a:srgbClr val="DB2F3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pic>
        <p:nvPicPr>
          <p:cNvPr id="79882" name="Picture 10" descr="borlangevapen_farg_2x10cm"/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381750"/>
            <a:ext cx="1368425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4" name="Rectangle 84"/>
          <p:cNvSpPr>
            <a:spLocks noGrp="1" noChangeArrowheads="1"/>
          </p:cNvSpPr>
          <p:nvPr>
            <p:ph type="ctrTitle"/>
          </p:nvPr>
        </p:nvSpPr>
        <p:spPr>
          <a:xfrm>
            <a:off x="1763713" y="3429000"/>
            <a:ext cx="6048375" cy="1368152"/>
          </a:xfrm>
        </p:spPr>
        <p:txBody>
          <a:bodyPr/>
          <a:lstStyle/>
          <a:p>
            <a:r>
              <a:rPr lang="sv-SE" altLang="sv-SE" dirty="0"/>
              <a:t>Kösituation förskola</a:t>
            </a:r>
            <a:br>
              <a:rPr lang="sv-SE" altLang="sv-SE" dirty="0"/>
            </a:br>
            <a:r>
              <a:rPr lang="sv-SE" altLang="sv-SE" dirty="0"/>
              <a:t> </a:t>
            </a:r>
            <a:r>
              <a:rPr lang="sv-SE" altLang="sv-SE" dirty="0" smtClean="0"/>
              <a:t>2020-05-27</a:t>
            </a:r>
            <a:endParaRPr lang="sv-SE" alt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Kö Borlänge förskola </a:t>
            </a:r>
            <a:r>
              <a:rPr lang="sv-SE" altLang="sv-SE" sz="2800" dirty="0" smtClean="0"/>
              <a:t>2020-05-27</a:t>
            </a:r>
            <a:endParaRPr lang="sv-SE" altLang="sv-SE" sz="2800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 dirty="0"/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972895"/>
              </p:ext>
            </p:extLst>
          </p:nvPr>
        </p:nvGraphicFramePr>
        <p:xfrm>
          <a:off x="611560" y="1484314"/>
          <a:ext cx="7008442" cy="4752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792">
                  <a:extLst>
                    <a:ext uri="{9D8B030D-6E8A-4147-A177-3AD203B41FA5}">
                      <a16:colId xmlns:a16="http://schemas.microsoft.com/office/drawing/2014/main" val="2665412763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3359249623"/>
                    </a:ext>
                  </a:extLst>
                </a:gridCol>
                <a:gridCol w="1787250">
                  <a:extLst>
                    <a:ext uri="{9D8B030D-6E8A-4147-A177-3AD203B41FA5}">
                      <a16:colId xmlns:a16="http://schemas.microsoft.com/office/drawing/2014/main" val="877563985"/>
                    </a:ext>
                  </a:extLst>
                </a:gridCol>
                <a:gridCol w="1679850">
                  <a:extLst>
                    <a:ext uri="{9D8B030D-6E8A-4147-A177-3AD203B41FA5}">
                      <a16:colId xmlns:a16="http://schemas.microsoft.com/office/drawing/2014/main" val="1800733783"/>
                    </a:ext>
                  </a:extLst>
                </a:gridCol>
              </a:tblGrid>
              <a:tr h="722399">
                <a:tc>
                  <a:txBody>
                    <a:bodyPr/>
                    <a:lstStyle/>
                    <a:p>
                      <a:r>
                        <a:rPr lang="sv-SE" dirty="0"/>
                        <a:t>Månad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Garanti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Total kö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Dygnet runt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24596"/>
                  </a:ext>
                </a:extLst>
              </a:tr>
              <a:tr h="991153">
                <a:tc>
                  <a:txBody>
                    <a:bodyPr/>
                    <a:lstStyle/>
                    <a:p>
                      <a:r>
                        <a:rPr lang="sv-SE" dirty="0" smtClean="0"/>
                        <a:t>Juni</a:t>
                      </a:r>
                      <a:endParaRPr lang="sv-SE" dirty="0"/>
                    </a:p>
                    <a:p>
                      <a:endParaRPr lang="sv-SE" dirty="0"/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baseline="0" dirty="0" smtClean="0"/>
                        <a:t>0 </a:t>
                      </a:r>
                      <a:r>
                        <a:rPr lang="sv-SE" dirty="0" smtClean="0"/>
                        <a:t>barn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29535"/>
                  </a:ext>
                </a:extLst>
              </a:tr>
              <a:tr h="991153">
                <a:tc>
                  <a:txBody>
                    <a:bodyPr/>
                    <a:lstStyle/>
                    <a:p>
                      <a:r>
                        <a:rPr lang="sv-SE" dirty="0" smtClean="0"/>
                        <a:t>Juli</a:t>
                      </a:r>
                      <a:endParaRPr lang="sv-SE" dirty="0"/>
                    </a:p>
                    <a:p>
                      <a:endParaRPr lang="sv-SE" dirty="0"/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 </a:t>
                      </a:r>
                      <a:r>
                        <a:rPr lang="sv-SE" dirty="0"/>
                        <a:t>barn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284023"/>
                  </a:ext>
                </a:extLst>
              </a:tr>
              <a:tr h="1325895">
                <a:tc>
                  <a:txBody>
                    <a:bodyPr/>
                    <a:lstStyle/>
                    <a:p>
                      <a:r>
                        <a:rPr lang="sv-SE" dirty="0" smtClean="0"/>
                        <a:t>Augusti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 </a:t>
                      </a:r>
                      <a:r>
                        <a:rPr lang="sv-SE" dirty="0"/>
                        <a:t>barn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2</a:t>
                      </a:r>
                      <a:endParaRPr lang="sv-SE" dirty="0" smtClean="0"/>
                    </a:p>
                    <a:p>
                      <a:endParaRPr lang="sv-S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17355"/>
                  </a:ext>
                </a:extLst>
              </a:tr>
              <a:tr h="722399">
                <a:tc>
                  <a:txBody>
                    <a:bodyPr/>
                    <a:lstStyle/>
                    <a:p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85563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Borlängemall 2">
  <a:themeElements>
    <a:clrScheme name="4_Borlängemall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Borlängemall 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4_Borlängemall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orlängemall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orlängemall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orlängemall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orlängemall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orlängemall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orlängemall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orlängemall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orlängemall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orlängemall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orlängemall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orlängemall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926560AC09BE45A3B9955ADD6EE27D" ma:contentTypeVersion="2" ma:contentTypeDescription="Skapa ett nytt dokument." ma:contentTypeScope="" ma:versionID="f2414bf038e1f1062155d63e1d92ca09">
  <xsd:schema xmlns:xsd="http://www.w3.org/2001/XMLSchema" xmlns:xs="http://www.w3.org/2001/XMLSchema" xmlns:p="http://schemas.microsoft.com/office/2006/metadata/properties" xmlns:ns1="http://schemas.microsoft.com/sharepoint/v3" xmlns:ns2="8f91c988-dc9d-48c0-8903-cfc11abe9a7a" targetNamespace="http://schemas.microsoft.com/office/2006/metadata/properties" ma:root="true" ma:fieldsID="cfbf83f6d4ba487a6fc141fb876ca263" ns1:_="" ns2:_="">
    <xsd:import namespace="http://schemas.microsoft.com/sharepoint/v3"/>
    <xsd:import namespace="8f91c988-dc9d-48c0-8903-cfc11abe9a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malagt startdatum" ma:description="Schemalagt startdatum är en webbplatskolumn som skapas via publiceringsfunktionen. Den används för att ange datum och tid för när sidan ska visas för besökare på webbplatsen för första gången." ma:internalName="PublishingStartDate">
      <xsd:simpleType>
        <xsd:restriction base="dms:Unknown"/>
      </xsd:simpleType>
    </xsd:element>
    <xsd:element name="PublishingExpirationDate" ma:index="9" nillable="true" ma:displayName="Schemalagt slutdatum" ma:description="Schemalagt slutdatum är en webbplatskolumn som skapas via publiceringsfunktionen. Den används för att ange datum och tid för när sidan inte längre ska visas för besökare på webbplatsen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1c988-dc9d-48c0-8903-cfc11abe9a7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B7FACE-A7EF-4BEF-B05E-5A7EA320BE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92F124-1BC2-40F0-8375-DF81524699BC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f91c988-dc9d-48c0-8903-cfc11abe9a7a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029E50-BB61-48EB-A94D-8954E93DA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f91c988-dc9d-48c0-8903-cfc11abe9a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Borlängemall Röd kant</Template>
  <TotalTime>1356</TotalTime>
  <Words>27</Words>
  <Application>Microsoft Office PowerPoint</Application>
  <PresentationFormat>Bildspel på skärmen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5" baseType="lpstr">
      <vt:lpstr>ＭＳ Ｐゴシック</vt:lpstr>
      <vt:lpstr>Arial</vt:lpstr>
      <vt:lpstr>4_Borlängemall 2</vt:lpstr>
      <vt:lpstr>Kösituation förskola  2020-05-27</vt:lpstr>
      <vt:lpstr>Kö Borlänge förskola 2020-05-27</vt:lpstr>
    </vt:vector>
  </TitlesOfParts>
  <Company>Borlänge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Ulrika Forssell</dc:creator>
  <cp:lastModifiedBy>Ulrika Forssell</cp:lastModifiedBy>
  <cp:revision>46</cp:revision>
  <dcterms:created xsi:type="dcterms:W3CDTF">2017-03-22T07:03:40Z</dcterms:created>
  <dcterms:modified xsi:type="dcterms:W3CDTF">2020-05-27T06:53:25Z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0x01010074926560AC09BE45A3B9955ADD6EE27D</vt:lpwstr>
  </property>
</Properties>
</file>